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90" r:id="rId9"/>
    <p:sldId id="264" r:id="rId10"/>
    <p:sldId id="289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59" r:id="rId35"/>
    <p:sldId id="288" r:id="rId36"/>
  </p:sldIdLst>
  <p:sldSz cx="12192000" cy="6858000"/>
  <p:notesSz cx="6858000" cy="9144000"/>
  <p:embeddedFontLst>
    <p:embeddedFont>
      <p:font typeface="나눔스퀘어라운드 Bold" panose="020B0600000101010101" pitchFamily="50" charset="-127"/>
      <p:bold r:id="rId37"/>
    </p:embeddedFont>
    <p:embeddedFont>
      <p:font typeface="나눔스퀘어라운드 ExtraBold" panose="020B0600000101010101" pitchFamily="50" charset="-127"/>
      <p:bold r:id="rId38"/>
    </p:embeddedFont>
    <p:embeddedFont>
      <p:font typeface="맑은 고딕" panose="020B0503020000020004" pitchFamily="50" charset="-127"/>
      <p:regular r:id="rId39"/>
      <p:bold r:id="rId4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F63EF3-91A3-4072-B266-10AC31914908}" v="543" dt="2025-04-02T23:09:12.7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38" autoAdjust="0"/>
    <p:restoredTop sz="94660"/>
  </p:normalViewPr>
  <p:slideViewPr>
    <p:cSldViewPr snapToGrid="0">
      <p:cViewPr varScale="1">
        <p:scale>
          <a:sx n="83" d="100"/>
          <a:sy n="83" d="100"/>
        </p:scale>
        <p:origin x="411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8594020669291339"/>
          <c:y val="1.0499412311656006E-2"/>
          <c:w val="0.79332545931758525"/>
          <c:h val="0.9895005876883440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음식</c:v>
                </c:pt>
              </c:strCache>
            </c:strRef>
          </c:tx>
          <c:spPr>
            <a:solidFill>
              <a:schemeClr val="accent1">
                <a:lumMod val="50000"/>
              </a:schemeClr>
            </a:solidFill>
            <a:ln w="142875">
              <a:solidFill>
                <a:schemeClr val="accent1">
                  <a:lumMod val="50000"/>
                </a:schemeClr>
              </a:solidFill>
            </a:ln>
            <a:effectLst/>
          </c:spPr>
          <c:invertIfNegative val="0"/>
          <c:cat>
            <c:strRef>
              <c:f>Sheet1!$A$2:$A$16</c:f>
              <c:strCache>
                <c:ptCount val="15"/>
                <c:pt idx="0">
                  <c:v>버섯</c:v>
                </c:pt>
                <c:pt idx="1">
                  <c:v>굴</c:v>
                </c:pt>
                <c:pt idx="2">
                  <c:v>콩</c:v>
                </c:pt>
                <c:pt idx="3">
                  <c:v>채소</c:v>
                </c:pt>
                <c:pt idx="4">
                  <c:v>김치</c:v>
                </c:pt>
                <c:pt idx="5">
                  <c:v>호박</c:v>
                </c:pt>
                <c:pt idx="6">
                  <c:v>브로콜리</c:v>
                </c:pt>
                <c:pt idx="7">
                  <c:v>가지</c:v>
                </c:pt>
                <c:pt idx="8">
                  <c:v>시금치</c:v>
                </c:pt>
                <c:pt idx="9">
                  <c:v>새우</c:v>
                </c:pt>
                <c:pt idx="10">
                  <c:v>카레</c:v>
                </c:pt>
                <c:pt idx="11">
                  <c:v>콩국수</c:v>
                </c:pt>
                <c:pt idx="12">
                  <c:v>낫토</c:v>
                </c:pt>
                <c:pt idx="13">
                  <c:v>푸딩</c:v>
                </c:pt>
                <c:pt idx="14">
                  <c:v>없음</c:v>
                </c:pt>
              </c:strCache>
            </c:strRef>
          </c:cat>
          <c:val>
            <c:numRef>
              <c:f>Sheet1!$B$2:$B$16</c:f>
              <c:numCache>
                <c:formatCode>General</c:formatCode>
                <c:ptCount val="15"/>
                <c:pt idx="0">
                  <c:v>3</c:v>
                </c:pt>
                <c:pt idx="1">
                  <c:v>3</c:v>
                </c:pt>
                <c:pt idx="2">
                  <c:v>3</c:v>
                </c:pt>
                <c:pt idx="3">
                  <c:v>2</c:v>
                </c:pt>
                <c:pt idx="4">
                  <c:v>2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95-4C45-9136-3EF493D473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38141119"/>
        <c:axId val="338141599"/>
      </c:barChart>
      <c:catAx>
        <c:axId val="33814111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2800" b="0" i="0" u="none" strike="noStrike" kern="1200" baseline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+mn-cs"/>
              </a:defRPr>
            </a:pPr>
            <a:endParaRPr lang="ko-KR"/>
          </a:p>
        </c:txPr>
        <c:crossAx val="338141599"/>
        <c:crosses val="autoZero"/>
        <c:auto val="0"/>
        <c:lblAlgn val="ctr"/>
        <c:lblOffset val="100"/>
        <c:noMultiLvlLbl val="0"/>
      </c:catAx>
      <c:valAx>
        <c:axId val="338141599"/>
        <c:scaling>
          <c:orientation val="minMax"/>
        </c:scaling>
        <c:delete val="1"/>
        <c:axPos val="t"/>
        <c:majorGridlines>
          <c:spPr>
            <a:ln w="82550" cap="flat" cmpd="sng" algn="ctr">
              <a:solidFill>
                <a:schemeClr val="accent6">
                  <a:lumMod val="60000"/>
                  <a:lumOff val="4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338141119"/>
        <c:crosses val="max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4775639763779529"/>
          <c:y val="0"/>
          <c:w val="0.49723982939632544"/>
          <c:h val="1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이유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CA8-4E0E-82A2-E8B3B5C3687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471-43A4-98B9-EB087C7A1F0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471-43A4-98B9-EB087C7A1F0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8471-43A4-98B9-EB087C7A1F0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8471-43A4-98B9-EB087C7A1F0C}"/>
              </c:ext>
            </c:extLst>
          </c:dPt>
          <c:cat>
            <c:strRef>
              <c:f>Sheet1!$A$2:$A$6</c:f>
              <c:strCache>
                <c:ptCount val="5"/>
                <c:pt idx="0">
                  <c:v>맛없어서</c:v>
                </c:pt>
                <c:pt idx="1">
                  <c:v>식감</c:v>
                </c:pt>
                <c:pt idx="2">
                  <c:v>비려서</c:v>
                </c:pt>
                <c:pt idx="3">
                  <c:v>향</c:v>
                </c:pt>
                <c:pt idx="4">
                  <c:v>기타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A8-4E0E-82A2-E8B3B5C368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"/>
          <c:y val="0"/>
          <c:w val="0.43569061679790028"/>
          <c:h val="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6600" b="0" i="0" u="none" strike="noStrike" kern="1200" baseline="0">
              <a:solidFill>
                <a:schemeClr val="accent1">
                  <a:lumMod val="50000"/>
                </a:schemeClr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E938F1-706C-B9DF-3611-834F9A6272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53EFA04-5792-7D87-555E-C713BF312D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99A30B-AD8C-7A32-133B-AF40B1F77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56F3D5-1DA7-A07A-A60B-1B891CD9F1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DF8B55-B6A3-B561-CC21-67E10A2D0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129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6F477D-AE28-90CD-E602-A38603546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A1D2FA7-5C31-9BCA-8A46-8D8467577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0752A4-57D6-7E73-B047-DD0686FE7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9A89DB-84CF-E11D-8209-D47BF220C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1F2F1A-D027-101E-CECB-B08E9A0FE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9423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8F42070-5AE1-E011-26CB-69686DC823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05EB153-94B5-5355-CFD9-CEDCB7E406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AF388B-2725-C379-279A-82E51669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9098AD-7D1C-C456-336B-48EA71C89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73BCAB-E1E5-094A-491D-872D14DB4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8271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A7286-B626-9E19-EEC6-28DF454100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10ECEB-DE07-A85B-5A60-374500F69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284831-1745-FBC4-7AAD-46E5A6B39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14003E-4205-A243-375C-E7103D9BF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5864FD-5946-292A-A301-9D570F40E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019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814890-F2B7-66B0-CABC-B731DF630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5BFA123-8063-3676-F50F-464C2C055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C6CFFD-95C3-D629-273C-A939F7FEB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04B8EC-82D4-6A2F-3E4B-4AD85859F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A6920D-1EF3-FFDF-4469-1E6CF44E9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4612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5CC251-8B46-48C7-311B-13C5BDA81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8236BA-F246-F93A-1DAC-35AD487F8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B4CBC2-C1D4-BED9-4715-0C632F5F79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0E07137-B40E-D522-7785-B8F99BC9E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243F92-DCC2-F19B-ACBC-AF27E885A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29D837-9A48-F462-E967-529A4931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75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99FE3F-49FF-2A04-9595-0E5AB0BA0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4629CF1-5128-D286-BC0C-F91495CD5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AD29410-0BBB-15C5-9A93-700F74477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03007C4-A482-1DB3-744C-A4612109C5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4CC8BE2-2932-1FAD-6C35-B1424784C3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23DED1B-5ECB-9ADB-613D-A9762DCAE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815A763-EEEF-F4DC-149C-9598048EC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D556EA-02A5-D5EC-2226-DE829EF27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4224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F92C68-1793-2CFB-1A1A-6B137739A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2E1518-94B8-D7E5-2628-5076D1580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C994F2C-1B58-A3C1-C7C6-1C4DB787B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2B74B93-EBD8-EEF9-6180-FBCC75429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0210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8EB2534-B493-D92A-0D62-43E3DBBD1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B584A3-87F7-D6DD-B381-AD5BC4610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B6D873-6AD9-227C-A3A3-26C5D718F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170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C97961-C8FE-41A5-EA22-52C6EF603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4C2089-086C-23AE-2F7C-0751BC1A9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92DBC55-5E0D-17B9-8B4D-1B5EFC207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354CCD-39B1-3847-EC37-075A7259B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34E0AA8-48CA-5C26-3B12-34B41CDBF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460DF9D-4D32-83F5-76B9-88D302D1B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420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86ADA-6458-E9F8-75E5-C1A0C5C75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284316B-B604-3587-CE35-B5C5599EF5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2FE59B-2B07-7584-D483-E840A40E4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FBC5C6-E028-D1F1-BC5D-5B52AC812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C3E338-B0D0-197D-16EC-723CD7D54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E353B3-E9ED-AC74-EAC7-7520F5B1A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1738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6E3164-C413-D496-1B39-283647B0C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8F7248-1DF1-7DEA-0E51-1207508055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5DBB95-BBFC-76C8-8D1B-281CBF30D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DD64CE-0A49-4B6E-BCE0-F8841A649811}" type="datetimeFigureOut">
              <a:rPr lang="ko-KR" altLang="en-US" smtClean="0"/>
              <a:t>2025-04-03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BB1606-C652-A8AB-2115-ADAA2CD9E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229ADD0-1457-C3DB-9973-E8FC7249C0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18E807-B5D7-45FD-ACE8-622988E0E9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5389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C84968B-BC85-A3A1-7F5E-A3CB742B93EA}"/>
              </a:ext>
            </a:extLst>
          </p:cNvPr>
          <p:cNvSpPr txBox="1"/>
          <p:nvPr/>
        </p:nvSpPr>
        <p:spPr>
          <a:xfrm>
            <a:off x="-1" y="322232"/>
            <a:ext cx="12192001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내 인생 최악의 음식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A56FF2-4384-2874-C785-39FBE18BC8B9}"/>
              </a:ext>
            </a:extLst>
          </p:cNvPr>
          <p:cNvSpPr txBox="1"/>
          <p:nvPr/>
        </p:nvSpPr>
        <p:spPr>
          <a:xfrm>
            <a:off x="203620" y="2352682"/>
            <a:ext cx="25273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제작</a:t>
            </a:r>
            <a:r>
              <a:rPr lang="en-US" altLang="ko-KR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: 1</a:t>
            </a:r>
            <a:r>
              <a:rPr lang="ko-KR" altLang="en-US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모둠</a:t>
            </a:r>
            <a:br>
              <a:rPr lang="en-US" altLang="ko-KR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</a:br>
            <a:endParaRPr lang="en-US" altLang="ko-KR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김민찬</a:t>
            </a:r>
            <a:endParaRPr lang="en-US" altLang="ko-KR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600" dirty="0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김소영</a:t>
            </a:r>
            <a:endParaRPr lang="en-US" altLang="ko-KR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600" dirty="0" err="1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김예인</a:t>
            </a:r>
            <a:endParaRPr lang="en-US" altLang="ko-KR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r>
              <a:rPr lang="ko-KR" altLang="en-US" sz="3600" dirty="0" err="1">
                <a:solidFill>
                  <a:schemeClr val="accent5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문승민</a:t>
            </a:r>
            <a:endParaRPr lang="ko-KR" altLang="en-US" sz="3600" dirty="0">
              <a:solidFill>
                <a:schemeClr val="accent5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591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3DF66A-B6E9-B7C7-6A4D-AE96D80399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5F955C1-8528-F4E8-9236-66F245EA2221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2-1 – </a:t>
            </a:r>
            <a:r>
              <a:rPr lang="ko-KR" altLang="en-US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</a:t>
            </a:r>
            <a:r>
              <a:rPr lang="en-US" altLang="ko-KR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이유</a:t>
            </a:r>
          </a:p>
        </p:txBody>
      </p:sp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6F5C0EA1-5612-5980-2B6A-DCE6835AB5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6942459"/>
              </p:ext>
            </p:extLst>
          </p:nvPr>
        </p:nvGraphicFramePr>
        <p:xfrm>
          <a:off x="0" y="830997"/>
          <a:ext cx="12192000" cy="60270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69569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470BC-C261-47B3-18F2-582570855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D42C62-3310-4E88-6DB7-0CAB1E6879EF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2-2 – </a:t>
            </a:r>
            <a:r>
              <a:rPr lang="ko-KR" altLang="en-US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우리반 친구들이 싫어하는 음식</a:t>
            </a:r>
          </a:p>
        </p:txBody>
      </p:sp>
    </p:spTree>
    <p:extLst>
      <p:ext uri="{BB962C8B-B14F-4D97-AF65-F5344CB8AC3E}">
        <p14:creationId xmlns:p14="http://schemas.microsoft.com/office/powerpoint/2010/main" val="3682854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E3248-1C71-2478-B698-AB8A6E8519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87D1B3-901A-E9A5-0AAE-840D65F5F6C0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2-3 – </a:t>
            </a:r>
            <a:r>
              <a:rPr lang="ko-KR" altLang="en-US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우리반 친구들이 싫어하는 음식</a:t>
            </a:r>
          </a:p>
        </p:txBody>
      </p:sp>
    </p:spTree>
    <p:extLst>
      <p:ext uri="{BB962C8B-B14F-4D97-AF65-F5344CB8AC3E}">
        <p14:creationId xmlns:p14="http://schemas.microsoft.com/office/powerpoint/2010/main" val="2940338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B25B3F-A2FD-91F1-10F0-7263C37E8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1386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3BF63-F57A-DF82-5937-C8FD9854A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7793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BF5039-87F8-7E7E-548D-0E24F749D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444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4D028-4E51-AA70-21A8-F27DCF7948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719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FDDC39-D3A6-1525-2D22-0BCACABE2D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28318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BA4CEB-DA90-B6C9-FE33-E3B3CADAF5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9324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D7ADE0-485C-20BA-B767-3C0900C02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121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EB3650-CD6B-B7F9-15B4-0B299EA30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244441D-CFA3-7453-DA0E-386F011A5A03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목차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2BE1888-FD61-BE8D-91C4-C1447225A4E2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16098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D2BAFC-DD2A-3614-9F3A-4483F159A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6210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730C4-8A3C-0B02-A299-587B10B344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64224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CADBAF-81EF-58D7-F5C7-7A689A527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7168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42D1E6-3D2C-A51D-D4D1-5045FCDB2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50746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8F1E3B-19E0-D1A9-CCB6-5D712CB23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17958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205A1C-C94C-582F-C590-04DACC1AD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60760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81CB8-9A07-D57F-5856-47FBE6F1CC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44268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84362-3023-FE7B-9963-7082847BE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972425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32485-E09D-8929-3DC0-D02F4D8D5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88382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70A657-B3D6-1933-C81B-040C5CAE56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86974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04C507-1D37-8952-78A9-A2866F50F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775B543-4D26-0D0E-DA76-CC123491CBDE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1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3D53982-799A-7B39-05FA-5781BA1BF07A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DEDD93-7675-B386-F0DB-2D06E7AE7D20}"/>
              </a:ext>
            </a:extLst>
          </p:cNvPr>
          <p:cNvSpPr txBox="1"/>
          <p:nvPr/>
        </p:nvSpPr>
        <p:spPr>
          <a:xfrm>
            <a:off x="182880" y="2174821"/>
            <a:ext cx="1180446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우리 모둠의</a:t>
            </a:r>
            <a:endParaRPr lang="en-US" altLang="ko-KR" sz="115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115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</a:t>
            </a:r>
          </a:p>
        </p:txBody>
      </p:sp>
    </p:spTree>
    <p:extLst>
      <p:ext uri="{BB962C8B-B14F-4D97-AF65-F5344CB8AC3E}">
        <p14:creationId xmlns:p14="http://schemas.microsoft.com/office/powerpoint/2010/main" val="42619070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755AF9-084C-EC49-F239-4DA1E19185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25915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B0334-CDC7-0344-597F-FC82370A37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14978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3DE9D4-EDB5-67E3-D58D-14A06A6018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90212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6EF06A-C625-F78C-4968-FC97B5ED56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8339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7486F3-56AA-7508-F611-D147A7A71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E2A7C0-0128-98A9-1EFA-0131E8709CDA}"/>
              </a:ext>
            </a:extLst>
          </p:cNvPr>
          <p:cNvSpPr txBox="1"/>
          <p:nvPr/>
        </p:nvSpPr>
        <p:spPr>
          <a:xfrm>
            <a:off x="1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자료 출처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9932148-3B09-BC75-1294-CF8280512AA9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76909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0B681A-4A1E-FEDB-EDA1-C2843B122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88C8D-C9F0-5E19-B749-1641C36B262B}"/>
              </a:ext>
            </a:extLst>
          </p:cNvPr>
          <p:cNvSpPr txBox="1"/>
          <p:nvPr/>
        </p:nvSpPr>
        <p:spPr>
          <a:xfrm>
            <a:off x="535849" y="1220018"/>
            <a:ext cx="4198075" cy="3770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9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끝</a:t>
            </a:r>
            <a:r>
              <a:rPr lang="en-US" altLang="ko-KR" sz="239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!</a:t>
            </a:r>
            <a:endParaRPr lang="ko-KR" altLang="en-US" sz="239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B3AE37F-CDCF-6053-34EE-FCFB07FB93CF}"/>
              </a:ext>
            </a:extLst>
          </p:cNvPr>
          <p:cNvSpPr/>
          <p:nvPr/>
        </p:nvSpPr>
        <p:spPr>
          <a:xfrm>
            <a:off x="4657725" y="858339"/>
            <a:ext cx="7339148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여기까지 </a:t>
            </a:r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1</a:t>
            </a:r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모둠</a:t>
            </a:r>
            <a:endParaRPr lang="en-US" altLang="ko-KR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발표였습니다</a:t>
            </a:r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</a:t>
            </a:r>
          </a:p>
          <a:p>
            <a:pPr algn="ctr"/>
            <a:endParaRPr lang="en-US" altLang="ko-KR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끝까지 봐주셔서</a:t>
            </a:r>
            <a:endParaRPr lang="en-US" altLang="ko-KR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감사합니다</a:t>
            </a:r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!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4676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4FD3CF-C4E4-6665-F890-9B6770EABF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157C65-2B1A-E24D-1C6C-B723F688BE24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1-1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7732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F24D9B-E5AA-994D-34EA-F933ABD6F2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B77C7E-79E1-5E6E-EC0F-6524E02C6E1D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1-2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8675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2094D1-7087-D311-89AB-534E5BDD21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E64C93-3D93-5A2B-735F-1E63BD0C37C3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1-3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0405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4FCDBC-D367-E2EB-D241-B932AAB59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0F054E-343E-F7EC-6435-1F74F7FCEF50}"/>
              </a:ext>
            </a:extLst>
          </p:cNvPr>
          <p:cNvSpPr txBox="1"/>
          <p:nvPr/>
        </p:nvSpPr>
        <p:spPr>
          <a:xfrm>
            <a:off x="0" y="0"/>
            <a:ext cx="121920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</a:t>
            </a:r>
            <a:endParaRPr lang="ko-KR" altLang="en-US" sz="66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BB481288-ECE6-701E-C00C-E18AC74591F8}"/>
              </a:ext>
            </a:extLst>
          </p:cNvPr>
          <p:cNvSpPr/>
          <p:nvPr/>
        </p:nvSpPr>
        <p:spPr>
          <a:xfrm>
            <a:off x="193766" y="1338943"/>
            <a:ext cx="11782697" cy="5303520"/>
          </a:xfrm>
          <a:prstGeom prst="rect">
            <a:avLst/>
          </a:prstGeom>
          <a:solidFill>
            <a:schemeClr val="accent6"/>
          </a:solidFill>
          <a:ln w="38100">
            <a:solidFill>
              <a:schemeClr val="accent1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1782697"/>
                      <a:gd name="connsiteY0" fmla="*/ 0 h 5534467"/>
                      <a:gd name="connsiteX1" fmla="*/ 471308 w 11782697"/>
                      <a:gd name="connsiteY1" fmla="*/ 0 h 5534467"/>
                      <a:gd name="connsiteX2" fmla="*/ 1296097 w 11782697"/>
                      <a:gd name="connsiteY2" fmla="*/ 0 h 5534467"/>
                      <a:gd name="connsiteX3" fmla="*/ 2003058 w 11782697"/>
                      <a:gd name="connsiteY3" fmla="*/ 0 h 5534467"/>
                      <a:gd name="connsiteX4" fmla="*/ 2474366 w 11782697"/>
                      <a:gd name="connsiteY4" fmla="*/ 0 h 5534467"/>
                      <a:gd name="connsiteX5" fmla="*/ 2710020 w 11782697"/>
                      <a:gd name="connsiteY5" fmla="*/ 0 h 5534467"/>
                      <a:gd name="connsiteX6" fmla="*/ 3181328 w 11782697"/>
                      <a:gd name="connsiteY6" fmla="*/ 0 h 5534467"/>
                      <a:gd name="connsiteX7" fmla="*/ 3888290 w 11782697"/>
                      <a:gd name="connsiteY7" fmla="*/ 0 h 5534467"/>
                      <a:gd name="connsiteX8" fmla="*/ 4713079 w 11782697"/>
                      <a:gd name="connsiteY8" fmla="*/ 0 h 5534467"/>
                      <a:gd name="connsiteX9" fmla="*/ 4948733 w 11782697"/>
                      <a:gd name="connsiteY9" fmla="*/ 0 h 5534467"/>
                      <a:gd name="connsiteX10" fmla="*/ 5184387 w 11782697"/>
                      <a:gd name="connsiteY10" fmla="*/ 0 h 5534467"/>
                      <a:gd name="connsiteX11" fmla="*/ 6009175 w 11782697"/>
                      <a:gd name="connsiteY11" fmla="*/ 0 h 5534467"/>
                      <a:gd name="connsiteX12" fmla="*/ 6244829 w 11782697"/>
                      <a:gd name="connsiteY12" fmla="*/ 0 h 5534467"/>
                      <a:gd name="connsiteX13" fmla="*/ 6833964 w 11782697"/>
                      <a:gd name="connsiteY13" fmla="*/ 0 h 5534467"/>
                      <a:gd name="connsiteX14" fmla="*/ 7187445 w 11782697"/>
                      <a:gd name="connsiteY14" fmla="*/ 0 h 5534467"/>
                      <a:gd name="connsiteX15" fmla="*/ 7540926 w 11782697"/>
                      <a:gd name="connsiteY15" fmla="*/ 0 h 5534467"/>
                      <a:gd name="connsiteX16" fmla="*/ 7894407 w 11782697"/>
                      <a:gd name="connsiteY16" fmla="*/ 0 h 5534467"/>
                      <a:gd name="connsiteX17" fmla="*/ 8247888 w 11782697"/>
                      <a:gd name="connsiteY17" fmla="*/ 0 h 5534467"/>
                      <a:gd name="connsiteX18" fmla="*/ 8719196 w 11782697"/>
                      <a:gd name="connsiteY18" fmla="*/ 0 h 5534467"/>
                      <a:gd name="connsiteX19" fmla="*/ 9072677 w 11782697"/>
                      <a:gd name="connsiteY19" fmla="*/ 0 h 5534467"/>
                      <a:gd name="connsiteX20" fmla="*/ 9543985 w 11782697"/>
                      <a:gd name="connsiteY20" fmla="*/ 0 h 5534467"/>
                      <a:gd name="connsiteX21" fmla="*/ 10250946 w 11782697"/>
                      <a:gd name="connsiteY21" fmla="*/ 0 h 5534467"/>
                      <a:gd name="connsiteX22" fmla="*/ 10604427 w 11782697"/>
                      <a:gd name="connsiteY22" fmla="*/ 0 h 5534467"/>
                      <a:gd name="connsiteX23" fmla="*/ 10840081 w 11782697"/>
                      <a:gd name="connsiteY23" fmla="*/ 0 h 5534467"/>
                      <a:gd name="connsiteX24" fmla="*/ 11782697 w 11782697"/>
                      <a:gd name="connsiteY24" fmla="*/ 0 h 5534467"/>
                      <a:gd name="connsiteX25" fmla="*/ 11782697 w 11782697"/>
                      <a:gd name="connsiteY25" fmla="*/ 387413 h 5534467"/>
                      <a:gd name="connsiteX26" fmla="*/ 11782697 w 11782697"/>
                      <a:gd name="connsiteY26" fmla="*/ 774825 h 5534467"/>
                      <a:gd name="connsiteX27" fmla="*/ 11782697 w 11782697"/>
                      <a:gd name="connsiteY27" fmla="*/ 1217583 h 5534467"/>
                      <a:gd name="connsiteX28" fmla="*/ 11782697 w 11782697"/>
                      <a:gd name="connsiteY28" fmla="*/ 1771029 h 5534467"/>
                      <a:gd name="connsiteX29" fmla="*/ 11782697 w 11782697"/>
                      <a:gd name="connsiteY29" fmla="*/ 2379821 h 5534467"/>
                      <a:gd name="connsiteX30" fmla="*/ 11782697 w 11782697"/>
                      <a:gd name="connsiteY30" fmla="*/ 2877923 h 5534467"/>
                      <a:gd name="connsiteX31" fmla="*/ 11782697 w 11782697"/>
                      <a:gd name="connsiteY31" fmla="*/ 3320680 h 5534467"/>
                      <a:gd name="connsiteX32" fmla="*/ 11782697 w 11782697"/>
                      <a:gd name="connsiteY32" fmla="*/ 3763438 h 5534467"/>
                      <a:gd name="connsiteX33" fmla="*/ 11782697 w 11782697"/>
                      <a:gd name="connsiteY33" fmla="*/ 4372229 h 5534467"/>
                      <a:gd name="connsiteX34" fmla="*/ 11782697 w 11782697"/>
                      <a:gd name="connsiteY34" fmla="*/ 4759642 h 5534467"/>
                      <a:gd name="connsiteX35" fmla="*/ 11782697 w 11782697"/>
                      <a:gd name="connsiteY35" fmla="*/ 5534467 h 5534467"/>
                      <a:gd name="connsiteX36" fmla="*/ 11193562 w 11782697"/>
                      <a:gd name="connsiteY36" fmla="*/ 5534467 h 5534467"/>
                      <a:gd name="connsiteX37" fmla="*/ 10368773 w 11782697"/>
                      <a:gd name="connsiteY37" fmla="*/ 5534467 h 5534467"/>
                      <a:gd name="connsiteX38" fmla="*/ 9779639 w 11782697"/>
                      <a:gd name="connsiteY38" fmla="*/ 5534467 h 5534467"/>
                      <a:gd name="connsiteX39" fmla="*/ 9543985 w 11782697"/>
                      <a:gd name="connsiteY39" fmla="*/ 5534467 h 5534467"/>
                      <a:gd name="connsiteX40" fmla="*/ 9308331 w 11782697"/>
                      <a:gd name="connsiteY40" fmla="*/ 5534467 h 5534467"/>
                      <a:gd name="connsiteX41" fmla="*/ 8483542 w 11782697"/>
                      <a:gd name="connsiteY41" fmla="*/ 5534467 h 5534467"/>
                      <a:gd name="connsiteX42" fmla="*/ 8012234 w 11782697"/>
                      <a:gd name="connsiteY42" fmla="*/ 5534467 h 5534467"/>
                      <a:gd name="connsiteX43" fmla="*/ 7187445 w 11782697"/>
                      <a:gd name="connsiteY43" fmla="*/ 5534467 h 5534467"/>
                      <a:gd name="connsiteX44" fmla="*/ 6598310 w 11782697"/>
                      <a:gd name="connsiteY44" fmla="*/ 5534467 h 5534467"/>
                      <a:gd name="connsiteX45" fmla="*/ 6362656 w 11782697"/>
                      <a:gd name="connsiteY45" fmla="*/ 5534467 h 5534467"/>
                      <a:gd name="connsiteX46" fmla="*/ 6009175 w 11782697"/>
                      <a:gd name="connsiteY46" fmla="*/ 5534467 h 5534467"/>
                      <a:gd name="connsiteX47" fmla="*/ 5537868 w 11782697"/>
                      <a:gd name="connsiteY47" fmla="*/ 5534467 h 5534467"/>
                      <a:gd name="connsiteX48" fmla="*/ 4830906 w 11782697"/>
                      <a:gd name="connsiteY48" fmla="*/ 5534467 h 5534467"/>
                      <a:gd name="connsiteX49" fmla="*/ 4123944 w 11782697"/>
                      <a:gd name="connsiteY49" fmla="*/ 5534467 h 5534467"/>
                      <a:gd name="connsiteX50" fmla="*/ 3534809 w 11782697"/>
                      <a:gd name="connsiteY50" fmla="*/ 5534467 h 5534467"/>
                      <a:gd name="connsiteX51" fmla="*/ 3063501 w 11782697"/>
                      <a:gd name="connsiteY51" fmla="*/ 5534467 h 5534467"/>
                      <a:gd name="connsiteX52" fmla="*/ 2238712 w 11782697"/>
                      <a:gd name="connsiteY52" fmla="*/ 5534467 h 5534467"/>
                      <a:gd name="connsiteX53" fmla="*/ 1649578 w 11782697"/>
                      <a:gd name="connsiteY53" fmla="*/ 5534467 h 5534467"/>
                      <a:gd name="connsiteX54" fmla="*/ 1296097 w 11782697"/>
                      <a:gd name="connsiteY54" fmla="*/ 5534467 h 5534467"/>
                      <a:gd name="connsiteX55" fmla="*/ 942616 w 11782697"/>
                      <a:gd name="connsiteY55" fmla="*/ 5534467 h 5534467"/>
                      <a:gd name="connsiteX56" fmla="*/ 706962 w 11782697"/>
                      <a:gd name="connsiteY56" fmla="*/ 5534467 h 5534467"/>
                      <a:gd name="connsiteX57" fmla="*/ 0 w 11782697"/>
                      <a:gd name="connsiteY57" fmla="*/ 5534467 h 5534467"/>
                      <a:gd name="connsiteX58" fmla="*/ 0 w 11782697"/>
                      <a:gd name="connsiteY58" fmla="*/ 5091710 h 5534467"/>
                      <a:gd name="connsiteX59" fmla="*/ 0 w 11782697"/>
                      <a:gd name="connsiteY59" fmla="*/ 4648952 h 5534467"/>
                      <a:gd name="connsiteX60" fmla="*/ 0 w 11782697"/>
                      <a:gd name="connsiteY60" fmla="*/ 4040161 h 5534467"/>
                      <a:gd name="connsiteX61" fmla="*/ 0 w 11782697"/>
                      <a:gd name="connsiteY61" fmla="*/ 3431370 h 5534467"/>
                      <a:gd name="connsiteX62" fmla="*/ 0 w 11782697"/>
                      <a:gd name="connsiteY62" fmla="*/ 2822578 h 5534467"/>
                      <a:gd name="connsiteX63" fmla="*/ 0 w 11782697"/>
                      <a:gd name="connsiteY63" fmla="*/ 2435165 h 5534467"/>
                      <a:gd name="connsiteX64" fmla="*/ 0 w 11782697"/>
                      <a:gd name="connsiteY64" fmla="*/ 1992408 h 5534467"/>
                      <a:gd name="connsiteX65" fmla="*/ 0 w 11782697"/>
                      <a:gd name="connsiteY65" fmla="*/ 1383617 h 5534467"/>
                      <a:gd name="connsiteX66" fmla="*/ 0 w 11782697"/>
                      <a:gd name="connsiteY66" fmla="*/ 719481 h 5534467"/>
                      <a:gd name="connsiteX67" fmla="*/ 0 w 11782697"/>
                      <a:gd name="connsiteY67" fmla="*/ 0 h 55344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</a:cxnLst>
                    <a:rect l="l" t="t" r="r" b="b"/>
                    <a:pathLst>
                      <a:path w="11782697" h="5534467" fill="none" extrusionOk="0">
                        <a:moveTo>
                          <a:pt x="0" y="0"/>
                        </a:moveTo>
                        <a:cubicBezTo>
                          <a:pt x="227395" y="-53545"/>
                          <a:pt x="372952" y="15588"/>
                          <a:pt x="471308" y="0"/>
                        </a:cubicBezTo>
                        <a:cubicBezTo>
                          <a:pt x="569664" y="-15588"/>
                          <a:pt x="1006742" y="63488"/>
                          <a:pt x="1296097" y="0"/>
                        </a:cubicBezTo>
                        <a:cubicBezTo>
                          <a:pt x="1585452" y="-63488"/>
                          <a:pt x="1846250" y="30070"/>
                          <a:pt x="2003058" y="0"/>
                        </a:cubicBezTo>
                        <a:cubicBezTo>
                          <a:pt x="2159866" y="-30070"/>
                          <a:pt x="2249498" y="42376"/>
                          <a:pt x="2474366" y="0"/>
                        </a:cubicBezTo>
                        <a:cubicBezTo>
                          <a:pt x="2699234" y="-42376"/>
                          <a:pt x="2661656" y="15397"/>
                          <a:pt x="2710020" y="0"/>
                        </a:cubicBezTo>
                        <a:cubicBezTo>
                          <a:pt x="2758384" y="-15397"/>
                          <a:pt x="2986855" y="5043"/>
                          <a:pt x="3181328" y="0"/>
                        </a:cubicBezTo>
                        <a:cubicBezTo>
                          <a:pt x="3375801" y="-5043"/>
                          <a:pt x="3589297" y="38564"/>
                          <a:pt x="3888290" y="0"/>
                        </a:cubicBezTo>
                        <a:cubicBezTo>
                          <a:pt x="4187283" y="-38564"/>
                          <a:pt x="4499329" y="49650"/>
                          <a:pt x="4713079" y="0"/>
                        </a:cubicBezTo>
                        <a:cubicBezTo>
                          <a:pt x="4926829" y="-49650"/>
                          <a:pt x="4846544" y="6913"/>
                          <a:pt x="4948733" y="0"/>
                        </a:cubicBezTo>
                        <a:cubicBezTo>
                          <a:pt x="5050922" y="-6913"/>
                          <a:pt x="5089636" y="22595"/>
                          <a:pt x="5184387" y="0"/>
                        </a:cubicBezTo>
                        <a:cubicBezTo>
                          <a:pt x="5279138" y="-22595"/>
                          <a:pt x="5647350" y="26904"/>
                          <a:pt x="6009175" y="0"/>
                        </a:cubicBezTo>
                        <a:cubicBezTo>
                          <a:pt x="6371000" y="-26904"/>
                          <a:pt x="6154377" y="23280"/>
                          <a:pt x="6244829" y="0"/>
                        </a:cubicBezTo>
                        <a:cubicBezTo>
                          <a:pt x="6335281" y="-23280"/>
                          <a:pt x="6685260" y="2220"/>
                          <a:pt x="6833964" y="0"/>
                        </a:cubicBezTo>
                        <a:cubicBezTo>
                          <a:pt x="6982668" y="-2220"/>
                          <a:pt x="7083499" y="4448"/>
                          <a:pt x="7187445" y="0"/>
                        </a:cubicBezTo>
                        <a:cubicBezTo>
                          <a:pt x="7291391" y="-4448"/>
                          <a:pt x="7400529" y="12140"/>
                          <a:pt x="7540926" y="0"/>
                        </a:cubicBezTo>
                        <a:cubicBezTo>
                          <a:pt x="7681323" y="-12140"/>
                          <a:pt x="7768750" y="27330"/>
                          <a:pt x="7894407" y="0"/>
                        </a:cubicBezTo>
                        <a:cubicBezTo>
                          <a:pt x="8020064" y="-27330"/>
                          <a:pt x="8082130" y="10170"/>
                          <a:pt x="8247888" y="0"/>
                        </a:cubicBezTo>
                        <a:cubicBezTo>
                          <a:pt x="8413646" y="-10170"/>
                          <a:pt x="8526058" y="42491"/>
                          <a:pt x="8719196" y="0"/>
                        </a:cubicBezTo>
                        <a:cubicBezTo>
                          <a:pt x="8912334" y="-42491"/>
                          <a:pt x="8978286" y="12196"/>
                          <a:pt x="9072677" y="0"/>
                        </a:cubicBezTo>
                        <a:cubicBezTo>
                          <a:pt x="9167068" y="-12196"/>
                          <a:pt x="9375049" y="30650"/>
                          <a:pt x="9543985" y="0"/>
                        </a:cubicBezTo>
                        <a:cubicBezTo>
                          <a:pt x="9712921" y="-30650"/>
                          <a:pt x="10034951" y="61332"/>
                          <a:pt x="10250946" y="0"/>
                        </a:cubicBezTo>
                        <a:cubicBezTo>
                          <a:pt x="10466941" y="-61332"/>
                          <a:pt x="10481026" y="3885"/>
                          <a:pt x="10604427" y="0"/>
                        </a:cubicBezTo>
                        <a:cubicBezTo>
                          <a:pt x="10727828" y="-3885"/>
                          <a:pt x="10731924" y="3272"/>
                          <a:pt x="10840081" y="0"/>
                        </a:cubicBezTo>
                        <a:cubicBezTo>
                          <a:pt x="10948238" y="-3272"/>
                          <a:pt x="11315333" y="21293"/>
                          <a:pt x="11782697" y="0"/>
                        </a:cubicBezTo>
                        <a:cubicBezTo>
                          <a:pt x="11807753" y="99929"/>
                          <a:pt x="11747600" y="221114"/>
                          <a:pt x="11782697" y="387413"/>
                        </a:cubicBezTo>
                        <a:cubicBezTo>
                          <a:pt x="11817794" y="553712"/>
                          <a:pt x="11742107" y="649684"/>
                          <a:pt x="11782697" y="774825"/>
                        </a:cubicBezTo>
                        <a:cubicBezTo>
                          <a:pt x="11823287" y="899966"/>
                          <a:pt x="11735683" y="1096713"/>
                          <a:pt x="11782697" y="1217583"/>
                        </a:cubicBezTo>
                        <a:cubicBezTo>
                          <a:pt x="11829711" y="1338453"/>
                          <a:pt x="11721485" y="1647385"/>
                          <a:pt x="11782697" y="1771029"/>
                        </a:cubicBezTo>
                        <a:cubicBezTo>
                          <a:pt x="11843909" y="1894673"/>
                          <a:pt x="11744228" y="2181107"/>
                          <a:pt x="11782697" y="2379821"/>
                        </a:cubicBezTo>
                        <a:cubicBezTo>
                          <a:pt x="11821166" y="2578535"/>
                          <a:pt x="11764983" y="2741766"/>
                          <a:pt x="11782697" y="2877923"/>
                        </a:cubicBezTo>
                        <a:cubicBezTo>
                          <a:pt x="11800411" y="3014080"/>
                          <a:pt x="11768290" y="3107444"/>
                          <a:pt x="11782697" y="3320680"/>
                        </a:cubicBezTo>
                        <a:cubicBezTo>
                          <a:pt x="11797104" y="3533916"/>
                          <a:pt x="11773027" y="3556655"/>
                          <a:pt x="11782697" y="3763438"/>
                        </a:cubicBezTo>
                        <a:cubicBezTo>
                          <a:pt x="11792367" y="3970221"/>
                          <a:pt x="11710638" y="4212673"/>
                          <a:pt x="11782697" y="4372229"/>
                        </a:cubicBezTo>
                        <a:cubicBezTo>
                          <a:pt x="11854756" y="4531785"/>
                          <a:pt x="11755393" y="4670957"/>
                          <a:pt x="11782697" y="4759642"/>
                        </a:cubicBezTo>
                        <a:cubicBezTo>
                          <a:pt x="11810001" y="4848327"/>
                          <a:pt x="11718949" y="5230992"/>
                          <a:pt x="11782697" y="5534467"/>
                        </a:cubicBezTo>
                        <a:cubicBezTo>
                          <a:pt x="11642432" y="5577939"/>
                          <a:pt x="11437711" y="5499982"/>
                          <a:pt x="11193562" y="5534467"/>
                        </a:cubicBezTo>
                        <a:cubicBezTo>
                          <a:pt x="10949414" y="5568952"/>
                          <a:pt x="10680000" y="5513178"/>
                          <a:pt x="10368773" y="5534467"/>
                        </a:cubicBezTo>
                        <a:cubicBezTo>
                          <a:pt x="10057546" y="5555756"/>
                          <a:pt x="9967695" y="5513375"/>
                          <a:pt x="9779639" y="5534467"/>
                        </a:cubicBezTo>
                        <a:cubicBezTo>
                          <a:pt x="9591583" y="5555559"/>
                          <a:pt x="9600134" y="5516608"/>
                          <a:pt x="9543985" y="5534467"/>
                        </a:cubicBezTo>
                        <a:cubicBezTo>
                          <a:pt x="9487836" y="5552326"/>
                          <a:pt x="9403155" y="5532311"/>
                          <a:pt x="9308331" y="5534467"/>
                        </a:cubicBezTo>
                        <a:cubicBezTo>
                          <a:pt x="9213507" y="5536623"/>
                          <a:pt x="8895245" y="5493994"/>
                          <a:pt x="8483542" y="5534467"/>
                        </a:cubicBezTo>
                        <a:cubicBezTo>
                          <a:pt x="8071839" y="5574940"/>
                          <a:pt x="8163845" y="5478096"/>
                          <a:pt x="8012234" y="5534467"/>
                        </a:cubicBezTo>
                        <a:cubicBezTo>
                          <a:pt x="7860623" y="5590838"/>
                          <a:pt x="7363432" y="5479451"/>
                          <a:pt x="7187445" y="5534467"/>
                        </a:cubicBezTo>
                        <a:cubicBezTo>
                          <a:pt x="7011458" y="5589483"/>
                          <a:pt x="6808038" y="5508708"/>
                          <a:pt x="6598310" y="5534467"/>
                        </a:cubicBezTo>
                        <a:cubicBezTo>
                          <a:pt x="6388582" y="5560226"/>
                          <a:pt x="6435761" y="5523021"/>
                          <a:pt x="6362656" y="5534467"/>
                        </a:cubicBezTo>
                        <a:cubicBezTo>
                          <a:pt x="6289551" y="5545913"/>
                          <a:pt x="6108560" y="5508458"/>
                          <a:pt x="6009175" y="5534467"/>
                        </a:cubicBezTo>
                        <a:cubicBezTo>
                          <a:pt x="5909790" y="5560476"/>
                          <a:pt x="5641403" y="5519040"/>
                          <a:pt x="5537868" y="5534467"/>
                        </a:cubicBezTo>
                        <a:cubicBezTo>
                          <a:pt x="5434333" y="5549894"/>
                          <a:pt x="5046532" y="5449940"/>
                          <a:pt x="4830906" y="5534467"/>
                        </a:cubicBezTo>
                        <a:cubicBezTo>
                          <a:pt x="4615280" y="5618994"/>
                          <a:pt x="4362976" y="5490595"/>
                          <a:pt x="4123944" y="5534467"/>
                        </a:cubicBezTo>
                        <a:cubicBezTo>
                          <a:pt x="3884912" y="5578339"/>
                          <a:pt x="3786905" y="5517076"/>
                          <a:pt x="3534809" y="5534467"/>
                        </a:cubicBezTo>
                        <a:cubicBezTo>
                          <a:pt x="3282714" y="5551858"/>
                          <a:pt x="3238953" y="5503988"/>
                          <a:pt x="3063501" y="5534467"/>
                        </a:cubicBezTo>
                        <a:cubicBezTo>
                          <a:pt x="2888049" y="5564946"/>
                          <a:pt x="2493653" y="5476596"/>
                          <a:pt x="2238712" y="5534467"/>
                        </a:cubicBezTo>
                        <a:cubicBezTo>
                          <a:pt x="1983771" y="5592338"/>
                          <a:pt x="1888285" y="5471680"/>
                          <a:pt x="1649578" y="5534467"/>
                        </a:cubicBezTo>
                        <a:cubicBezTo>
                          <a:pt x="1410871" y="5597254"/>
                          <a:pt x="1388084" y="5492745"/>
                          <a:pt x="1296097" y="5534467"/>
                        </a:cubicBezTo>
                        <a:cubicBezTo>
                          <a:pt x="1204110" y="5576189"/>
                          <a:pt x="1098321" y="5516704"/>
                          <a:pt x="942616" y="5534467"/>
                        </a:cubicBezTo>
                        <a:cubicBezTo>
                          <a:pt x="786911" y="5552230"/>
                          <a:pt x="810334" y="5522841"/>
                          <a:pt x="706962" y="5534467"/>
                        </a:cubicBezTo>
                        <a:cubicBezTo>
                          <a:pt x="603590" y="5546093"/>
                          <a:pt x="233689" y="5530946"/>
                          <a:pt x="0" y="5534467"/>
                        </a:cubicBezTo>
                        <a:cubicBezTo>
                          <a:pt x="-15282" y="5340300"/>
                          <a:pt x="26941" y="5200633"/>
                          <a:pt x="0" y="5091710"/>
                        </a:cubicBezTo>
                        <a:cubicBezTo>
                          <a:pt x="-26941" y="4982787"/>
                          <a:pt x="19768" y="4754692"/>
                          <a:pt x="0" y="4648952"/>
                        </a:cubicBezTo>
                        <a:cubicBezTo>
                          <a:pt x="-19768" y="4543212"/>
                          <a:pt x="31092" y="4214275"/>
                          <a:pt x="0" y="4040161"/>
                        </a:cubicBezTo>
                        <a:cubicBezTo>
                          <a:pt x="-31092" y="3866047"/>
                          <a:pt x="19258" y="3630163"/>
                          <a:pt x="0" y="3431370"/>
                        </a:cubicBezTo>
                        <a:cubicBezTo>
                          <a:pt x="-19258" y="3232577"/>
                          <a:pt x="9668" y="2967487"/>
                          <a:pt x="0" y="2822578"/>
                        </a:cubicBezTo>
                        <a:cubicBezTo>
                          <a:pt x="-9668" y="2677669"/>
                          <a:pt x="29520" y="2589273"/>
                          <a:pt x="0" y="2435165"/>
                        </a:cubicBezTo>
                        <a:cubicBezTo>
                          <a:pt x="-29520" y="2281057"/>
                          <a:pt x="15199" y="2157540"/>
                          <a:pt x="0" y="1992408"/>
                        </a:cubicBezTo>
                        <a:cubicBezTo>
                          <a:pt x="-15199" y="1827276"/>
                          <a:pt x="39459" y="1590271"/>
                          <a:pt x="0" y="1383617"/>
                        </a:cubicBezTo>
                        <a:cubicBezTo>
                          <a:pt x="-39459" y="1176963"/>
                          <a:pt x="44637" y="871012"/>
                          <a:pt x="0" y="719481"/>
                        </a:cubicBezTo>
                        <a:cubicBezTo>
                          <a:pt x="-44637" y="567950"/>
                          <a:pt x="20862" y="239905"/>
                          <a:pt x="0" y="0"/>
                        </a:cubicBezTo>
                        <a:close/>
                      </a:path>
                      <a:path w="11782697" h="5534467" stroke="0" extrusionOk="0">
                        <a:moveTo>
                          <a:pt x="0" y="0"/>
                        </a:moveTo>
                        <a:cubicBezTo>
                          <a:pt x="187545" y="-38760"/>
                          <a:pt x="334203" y="43172"/>
                          <a:pt x="471308" y="0"/>
                        </a:cubicBezTo>
                        <a:cubicBezTo>
                          <a:pt x="608413" y="-43172"/>
                          <a:pt x="636948" y="27052"/>
                          <a:pt x="706962" y="0"/>
                        </a:cubicBezTo>
                        <a:cubicBezTo>
                          <a:pt x="776976" y="-27052"/>
                          <a:pt x="1185144" y="29922"/>
                          <a:pt x="1531751" y="0"/>
                        </a:cubicBezTo>
                        <a:cubicBezTo>
                          <a:pt x="1878358" y="-29922"/>
                          <a:pt x="1886261" y="570"/>
                          <a:pt x="2003058" y="0"/>
                        </a:cubicBezTo>
                        <a:cubicBezTo>
                          <a:pt x="2119855" y="-570"/>
                          <a:pt x="2331704" y="14404"/>
                          <a:pt x="2474366" y="0"/>
                        </a:cubicBezTo>
                        <a:cubicBezTo>
                          <a:pt x="2617028" y="-14404"/>
                          <a:pt x="3010423" y="82106"/>
                          <a:pt x="3299155" y="0"/>
                        </a:cubicBezTo>
                        <a:cubicBezTo>
                          <a:pt x="3587887" y="-82106"/>
                          <a:pt x="3523391" y="2705"/>
                          <a:pt x="3652636" y="0"/>
                        </a:cubicBezTo>
                        <a:cubicBezTo>
                          <a:pt x="3781881" y="-2705"/>
                          <a:pt x="4289184" y="63751"/>
                          <a:pt x="4477425" y="0"/>
                        </a:cubicBezTo>
                        <a:cubicBezTo>
                          <a:pt x="4665666" y="-63751"/>
                          <a:pt x="5056551" y="46825"/>
                          <a:pt x="5302214" y="0"/>
                        </a:cubicBezTo>
                        <a:cubicBezTo>
                          <a:pt x="5547877" y="-46825"/>
                          <a:pt x="5717129" y="62766"/>
                          <a:pt x="5891349" y="0"/>
                        </a:cubicBezTo>
                        <a:cubicBezTo>
                          <a:pt x="6065570" y="-62766"/>
                          <a:pt x="6518771" y="25547"/>
                          <a:pt x="6716137" y="0"/>
                        </a:cubicBezTo>
                        <a:cubicBezTo>
                          <a:pt x="6913503" y="-25547"/>
                          <a:pt x="7009075" y="34291"/>
                          <a:pt x="7187445" y="0"/>
                        </a:cubicBezTo>
                        <a:cubicBezTo>
                          <a:pt x="7365815" y="-34291"/>
                          <a:pt x="7559117" y="49281"/>
                          <a:pt x="7658753" y="0"/>
                        </a:cubicBezTo>
                        <a:cubicBezTo>
                          <a:pt x="7758389" y="-49281"/>
                          <a:pt x="8188045" y="12409"/>
                          <a:pt x="8365715" y="0"/>
                        </a:cubicBezTo>
                        <a:cubicBezTo>
                          <a:pt x="8543385" y="-12409"/>
                          <a:pt x="8676491" y="1103"/>
                          <a:pt x="8837023" y="0"/>
                        </a:cubicBezTo>
                        <a:cubicBezTo>
                          <a:pt x="8997555" y="-1103"/>
                          <a:pt x="9365465" y="53888"/>
                          <a:pt x="9661812" y="0"/>
                        </a:cubicBezTo>
                        <a:cubicBezTo>
                          <a:pt x="9958159" y="-53888"/>
                          <a:pt x="10133446" y="85456"/>
                          <a:pt x="10486600" y="0"/>
                        </a:cubicBezTo>
                        <a:cubicBezTo>
                          <a:pt x="10839754" y="-85456"/>
                          <a:pt x="10949269" y="38984"/>
                          <a:pt x="11075735" y="0"/>
                        </a:cubicBezTo>
                        <a:cubicBezTo>
                          <a:pt x="11202202" y="-38984"/>
                          <a:pt x="11524251" y="49693"/>
                          <a:pt x="11782697" y="0"/>
                        </a:cubicBezTo>
                        <a:cubicBezTo>
                          <a:pt x="11800363" y="85212"/>
                          <a:pt x="11774963" y="195561"/>
                          <a:pt x="11782697" y="387413"/>
                        </a:cubicBezTo>
                        <a:cubicBezTo>
                          <a:pt x="11790431" y="579265"/>
                          <a:pt x="11742965" y="684700"/>
                          <a:pt x="11782697" y="830170"/>
                        </a:cubicBezTo>
                        <a:cubicBezTo>
                          <a:pt x="11822429" y="975640"/>
                          <a:pt x="11747268" y="1153421"/>
                          <a:pt x="11782697" y="1438961"/>
                        </a:cubicBezTo>
                        <a:cubicBezTo>
                          <a:pt x="11818126" y="1724501"/>
                          <a:pt x="11747758" y="1743021"/>
                          <a:pt x="11782697" y="1937063"/>
                        </a:cubicBezTo>
                        <a:cubicBezTo>
                          <a:pt x="11817636" y="2131105"/>
                          <a:pt x="11736127" y="2289763"/>
                          <a:pt x="11782697" y="2379821"/>
                        </a:cubicBezTo>
                        <a:cubicBezTo>
                          <a:pt x="11829267" y="2469879"/>
                          <a:pt x="11764015" y="2783973"/>
                          <a:pt x="11782697" y="2988612"/>
                        </a:cubicBezTo>
                        <a:cubicBezTo>
                          <a:pt x="11801379" y="3193251"/>
                          <a:pt x="11774726" y="3415737"/>
                          <a:pt x="11782697" y="3542059"/>
                        </a:cubicBezTo>
                        <a:cubicBezTo>
                          <a:pt x="11790668" y="3668381"/>
                          <a:pt x="11745205" y="3973143"/>
                          <a:pt x="11782697" y="4095506"/>
                        </a:cubicBezTo>
                        <a:cubicBezTo>
                          <a:pt x="11820189" y="4217869"/>
                          <a:pt x="11777182" y="4427744"/>
                          <a:pt x="11782697" y="4759642"/>
                        </a:cubicBezTo>
                        <a:cubicBezTo>
                          <a:pt x="11788212" y="5091540"/>
                          <a:pt x="11732377" y="5235489"/>
                          <a:pt x="11782697" y="5534467"/>
                        </a:cubicBezTo>
                        <a:cubicBezTo>
                          <a:pt x="11696986" y="5549311"/>
                          <a:pt x="11630214" y="5530833"/>
                          <a:pt x="11547043" y="5534467"/>
                        </a:cubicBezTo>
                        <a:cubicBezTo>
                          <a:pt x="11463872" y="5538101"/>
                          <a:pt x="11151609" y="5532434"/>
                          <a:pt x="10840081" y="5534467"/>
                        </a:cubicBezTo>
                        <a:cubicBezTo>
                          <a:pt x="10528553" y="5536500"/>
                          <a:pt x="10651567" y="5523235"/>
                          <a:pt x="10604427" y="5534467"/>
                        </a:cubicBezTo>
                        <a:cubicBezTo>
                          <a:pt x="10557287" y="5545699"/>
                          <a:pt x="10153284" y="5488682"/>
                          <a:pt x="9897465" y="5534467"/>
                        </a:cubicBezTo>
                        <a:cubicBezTo>
                          <a:pt x="9641646" y="5580252"/>
                          <a:pt x="9663266" y="5512495"/>
                          <a:pt x="9543985" y="5534467"/>
                        </a:cubicBezTo>
                        <a:cubicBezTo>
                          <a:pt x="9424704" y="5556439"/>
                          <a:pt x="9392244" y="5533287"/>
                          <a:pt x="9308331" y="5534467"/>
                        </a:cubicBezTo>
                        <a:cubicBezTo>
                          <a:pt x="9224418" y="5535647"/>
                          <a:pt x="9086893" y="5531673"/>
                          <a:pt x="8954850" y="5534467"/>
                        </a:cubicBezTo>
                        <a:cubicBezTo>
                          <a:pt x="8822807" y="5537261"/>
                          <a:pt x="8537636" y="5486191"/>
                          <a:pt x="8247888" y="5534467"/>
                        </a:cubicBezTo>
                        <a:cubicBezTo>
                          <a:pt x="7958140" y="5582743"/>
                          <a:pt x="8022876" y="5493232"/>
                          <a:pt x="7894407" y="5534467"/>
                        </a:cubicBezTo>
                        <a:cubicBezTo>
                          <a:pt x="7765938" y="5575702"/>
                          <a:pt x="7731308" y="5510990"/>
                          <a:pt x="7658753" y="5534467"/>
                        </a:cubicBezTo>
                        <a:cubicBezTo>
                          <a:pt x="7586198" y="5557944"/>
                          <a:pt x="7417998" y="5503667"/>
                          <a:pt x="7305272" y="5534467"/>
                        </a:cubicBezTo>
                        <a:cubicBezTo>
                          <a:pt x="7192546" y="5565267"/>
                          <a:pt x="7051280" y="5511426"/>
                          <a:pt x="6833964" y="5534467"/>
                        </a:cubicBezTo>
                        <a:cubicBezTo>
                          <a:pt x="6616648" y="5557508"/>
                          <a:pt x="6470164" y="5533654"/>
                          <a:pt x="6244829" y="5534467"/>
                        </a:cubicBezTo>
                        <a:cubicBezTo>
                          <a:pt x="6019494" y="5535280"/>
                          <a:pt x="6043095" y="5512797"/>
                          <a:pt x="5891348" y="5534467"/>
                        </a:cubicBezTo>
                        <a:cubicBezTo>
                          <a:pt x="5739601" y="5556137"/>
                          <a:pt x="5251575" y="5461790"/>
                          <a:pt x="5066560" y="5534467"/>
                        </a:cubicBezTo>
                        <a:cubicBezTo>
                          <a:pt x="4881545" y="5607144"/>
                          <a:pt x="4736490" y="5484627"/>
                          <a:pt x="4477425" y="5534467"/>
                        </a:cubicBezTo>
                        <a:cubicBezTo>
                          <a:pt x="4218361" y="5584307"/>
                          <a:pt x="3867007" y="5515584"/>
                          <a:pt x="3652636" y="5534467"/>
                        </a:cubicBezTo>
                        <a:cubicBezTo>
                          <a:pt x="3438265" y="5553350"/>
                          <a:pt x="3264398" y="5483997"/>
                          <a:pt x="2945674" y="5534467"/>
                        </a:cubicBezTo>
                        <a:cubicBezTo>
                          <a:pt x="2626950" y="5584937"/>
                          <a:pt x="2577272" y="5518541"/>
                          <a:pt x="2474366" y="5534467"/>
                        </a:cubicBezTo>
                        <a:cubicBezTo>
                          <a:pt x="2371460" y="5550393"/>
                          <a:pt x="1971640" y="5517249"/>
                          <a:pt x="1767405" y="5534467"/>
                        </a:cubicBezTo>
                        <a:cubicBezTo>
                          <a:pt x="1563170" y="5551685"/>
                          <a:pt x="1536391" y="5504803"/>
                          <a:pt x="1413924" y="5534467"/>
                        </a:cubicBezTo>
                        <a:cubicBezTo>
                          <a:pt x="1291457" y="5564131"/>
                          <a:pt x="1000111" y="5531384"/>
                          <a:pt x="824789" y="5534467"/>
                        </a:cubicBezTo>
                        <a:cubicBezTo>
                          <a:pt x="649468" y="5537550"/>
                          <a:pt x="694103" y="5514185"/>
                          <a:pt x="589135" y="5534467"/>
                        </a:cubicBezTo>
                        <a:cubicBezTo>
                          <a:pt x="484167" y="5554749"/>
                          <a:pt x="249530" y="5521083"/>
                          <a:pt x="0" y="5534467"/>
                        </a:cubicBezTo>
                        <a:cubicBezTo>
                          <a:pt x="-23715" y="5322275"/>
                          <a:pt x="38987" y="5248637"/>
                          <a:pt x="0" y="4981020"/>
                        </a:cubicBezTo>
                        <a:cubicBezTo>
                          <a:pt x="-38987" y="4713403"/>
                          <a:pt x="48400" y="4568116"/>
                          <a:pt x="0" y="4372229"/>
                        </a:cubicBezTo>
                        <a:cubicBezTo>
                          <a:pt x="-48400" y="4176342"/>
                          <a:pt x="36316" y="3936897"/>
                          <a:pt x="0" y="3763438"/>
                        </a:cubicBezTo>
                        <a:cubicBezTo>
                          <a:pt x="-36316" y="3589979"/>
                          <a:pt x="8577" y="3471158"/>
                          <a:pt x="0" y="3320680"/>
                        </a:cubicBezTo>
                        <a:cubicBezTo>
                          <a:pt x="-8577" y="3170202"/>
                          <a:pt x="5700" y="2973607"/>
                          <a:pt x="0" y="2656544"/>
                        </a:cubicBezTo>
                        <a:cubicBezTo>
                          <a:pt x="-5700" y="2339481"/>
                          <a:pt x="43934" y="2265278"/>
                          <a:pt x="0" y="2103097"/>
                        </a:cubicBezTo>
                        <a:cubicBezTo>
                          <a:pt x="-43934" y="1940916"/>
                          <a:pt x="26656" y="1883385"/>
                          <a:pt x="0" y="1715685"/>
                        </a:cubicBezTo>
                        <a:cubicBezTo>
                          <a:pt x="-26656" y="1547985"/>
                          <a:pt x="17162" y="1294631"/>
                          <a:pt x="0" y="1162238"/>
                        </a:cubicBezTo>
                        <a:cubicBezTo>
                          <a:pt x="-17162" y="1029845"/>
                          <a:pt x="9609" y="867271"/>
                          <a:pt x="0" y="664136"/>
                        </a:cubicBezTo>
                        <a:cubicBezTo>
                          <a:pt x="-9609" y="461001"/>
                          <a:pt x="60073" y="161429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7C11E1-18EE-292A-32F0-FE197E0B35A1}"/>
              </a:ext>
            </a:extLst>
          </p:cNvPr>
          <p:cNvSpPr txBox="1"/>
          <p:nvPr/>
        </p:nvSpPr>
        <p:spPr>
          <a:xfrm>
            <a:off x="182880" y="2174821"/>
            <a:ext cx="1180446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5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우리 반 친구들의</a:t>
            </a:r>
            <a:endParaRPr lang="en-US" altLang="ko-KR" sz="11500" dirty="0"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sz="11500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</a:t>
            </a:r>
          </a:p>
        </p:txBody>
      </p:sp>
    </p:spTree>
    <p:extLst>
      <p:ext uri="{BB962C8B-B14F-4D97-AF65-F5344CB8AC3E}">
        <p14:creationId xmlns:p14="http://schemas.microsoft.com/office/powerpoint/2010/main" val="2478121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BF7BA-D5D1-94E2-C8C0-3BF6B752B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569CAA-6773-11EB-128D-07DD6143F651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2-1 – </a:t>
            </a:r>
            <a:r>
              <a:rPr lang="ko-KR" altLang="en-US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</a:t>
            </a:r>
            <a:r>
              <a:rPr lang="en-US" altLang="ko-KR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설문 조사</a:t>
            </a:r>
            <a:r>
              <a:rPr lang="en-US" altLang="ko-KR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endParaRPr lang="ko-KR" altLang="en-US" sz="4800" dirty="0">
              <a:solidFill>
                <a:schemeClr val="accent5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39E59B-D48A-BC2E-FDDE-AE321C2960E6}"/>
              </a:ext>
            </a:extLst>
          </p:cNvPr>
          <p:cNvSpPr txBox="1"/>
          <p:nvPr/>
        </p:nvSpPr>
        <p:spPr>
          <a:xfrm>
            <a:off x="2406830" y="4159151"/>
            <a:ext cx="73783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우리반 친구들의</a:t>
            </a:r>
            <a:endParaRPr lang="en-US" altLang="ko-KR" sz="7200" dirty="0">
              <a:solidFill>
                <a:schemeClr val="accent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7200" dirty="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최악의 음식인 이유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E767AA-A2CF-3E4B-B0D5-B50132DE6A67}"/>
              </a:ext>
            </a:extLst>
          </p:cNvPr>
          <p:cNvSpPr txBox="1"/>
          <p:nvPr/>
        </p:nvSpPr>
        <p:spPr>
          <a:xfrm>
            <a:off x="2406830" y="953156"/>
            <a:ext cx="73783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7200" dirty="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우리반 친구들의</a:t>
            </a:r>
            <a:endParaRPr lang="en-US" altLang="ko-KR" sz="7200" dirty="0">
              <a:solidFill>
                <a:schemeClr val="accent2"/>
              </a:solidFill>
              <a:latin typeface="나눔스퀘어라운드 Bold" panose="020B0600000101010101" pitchFamily="50" charset="-127"/>
              <a:ea typeface="나눔스퀘어라운드 Bold" panose="020B0600000101010101" pitchFamily="50" charset="-127"/>
            </a:endParaRPr>
          </a:p>
          <a:p>
            <a:pPr algn="ctr"/>
            <a:r>
              <a:rPr lang="ko-KR" altLang="en-US" sz="7200" dirty="0">
                <a:solidFill>
                  <a:schemeClr val="accent2"/>
                </a:solidFill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최악의 음식의 종류</a:t>
            </a:r>
          </a:p>
        </p:txBody>
      </p:sp>
    </p:spTree>
    <p:extLst>
      <p:ext uri="{BB962C8B-B14F-4D97-AF65-F5344CB8AC3E}">
        <p14:creationId xmlns:p14="http://schemas.microsoft.com/office/powerpoint/2010/main" val="37673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1.48148E-6 L 0 -0.07222 " pathEditMode="relative" rAng="0" ptsTypes="AA">
                                      <p:cBhvr>
                                        <p:cTn id="6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7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 4.07407E-6 L 0 -0.07223 " pathEditMode="relative" rAng="0" ptsTypes="AA">
                                      <p:cBhvr>
                                        <p:cTn id="15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611"/>
                                    </p:animMotion>
                                    <p:animRot by="1500000">
                                      <p:cBhvr>
                                        <p:cTn id="16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7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8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9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882687-D9A8-945E-B900-2D9964B022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0224516-5221-881B-820E-E4720A2AAF41}"/>
              </a:ext>
            </a:extLst>
          </p:cNvPr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Chapter 2-1 – </a:t>
            </a:r>
            <a:r>
              <a:rPr lang="ko-KR" altLang="en-US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최악의 음식</a:t>
            </a:r>
            <a:r>
              <a:rPr lang="en-US" altLang="ko-KR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: </a:t>
            </a:r>
            <a:r>
              <a:rPr lang="ko-KR" altLang="en-US" sz="4800" dirty="0">
                <a:solidFill>
                  <a:schemeClr val="accent5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종류</a:t>
            </a:r>
          </a:p>
        </p:txBody>
      </p:sp>
      <p:graphicFrame>
        <p:nvGraphicFramePr>
          <p:cNvPr id="6" name="차트 5">
            <a:extLst>
              <a:ext uri="{FF2B5EF4-FFF2-40B4-BE49-F238E27FC236}">
                <a16:creationId xmlns:a16="http://schemas.microsoft.com/office/drawing/2014/main" id="{9B8FA63D-F76D-4F32-51B3-C691FA1129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5094016"/>
              </p:ext>
            </p:extLst>
          </p:nvPr>
        </p:nvGraphicFramePr>
        <p:xfrm>
          <a:off x="0" y="830996"/>
          <a:ext cx="12192000" cy="60270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02946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내 컬러">
      <a:dk1>
        <a:srgbClr val="F6F8D5"/>
      </a:dk1>
      <a:lt1>
        <a:srgbClr val="98D2C0"/>
      </a:lt1>
      <a:dk2>
        <a:srgbClr val="4F959D"/>
      </a:dk2>
      <a:lt2>
        <a:srgbClr val="205781"/>
      </a:lt2>
      <a:accent1>
        <a:srgbClr val="626F47"/>
      </a:accent1>
      <a:accent2>
        <a:srgbClr val="A4B465"/>
      </a:accent2>
      <a:accent3>
        <a:srgbClr val="FFCF50"/>
      </a:accent3>
      <a:accent4>
        <a:srgbClr val="FEFAE0"/>
      </a:accent4>
      <a:accent5>
        <a:srgbClr val="3D8D7A"/>
      </a:accent5>
      <a:accent6>
        <a:srgbClr val="B3D8A8"/>
      </a:accent6>
      <a:hlink>
        <a:srgbClr val="FBFFE4"/>
      </a:hlink>
      <a:folHlink>
        <a:srgbClr val="A3D1C6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</TotalTime>
  <Words>92</Words>
  <Application>Microsoft Office PowerPoint</Application>
  <PresentationFormat>와이드스크린</PresentationFormat>
  <Paragraphs>32</Paragraphs>
  <Slides>35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0" baseType="lpstr">
      <vt:lpstr>나눔스퀘어라운드 Bold</vt:lpstr>
      <vt:lpstr>Arial</vt:lpstr>
      <vt:lpstr>맑은 고딕</vt:lpstr>
      <vt:lpstr>나눔스퀘어라운드 ExtraBold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민찬 김</dc:creator>
  <cp:lastModifiedBy>민찬 김</cp:lastModifiedBy>
  <cp:revision>2</cp:revision>
  <dcterms:created xsi:type="dcterms:W3CDTF">2025-04-01T07:20:40Z</dcterms:created>
  <dcterms:modified xsi:type="dcterms:W3CDTF">2025-04-02T23:09:50Z</dcterms:modified>
</cp:coreProperties>
</file>

<file path=docProps/thumbnail.jpeg>
</file>